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0CD22E-82BE-4D4A-9302-B6BAD89D1B77}" v="2" dt="2023-06-21T17:26:44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Heiniger" userId="f579af6b-58c9-4f93-8d2a-406844c03d42" providerId="ADAL" clId="{BB0CD22E-82BE-4D4A-9302-B6BAD89D1B77}"/>
    <pc:docChg chg="custSel modSld">
      <pc:chgData name="Lukas Heiniger" userId="f579af6b-58c9-4f93-8d2a-406844c03d42" providerId="ADAL" clId="{BB0CD22E-82BE-4D4A-9302-B6BAD89D1B77}" dt="2023-06-21T17:26:44.635" v="11"/>
      <pc:docMkLst>
        <pc:docMk/>
      </pc:docMkLst>
      <pc:sldChg chg="modSp mod">
        <pc:chgData name="Lukas Heiniger" userId="f579af6b-58c9-4f93-8d2a-406844c03d42" providerId="ADAL" clId="{BB0CD22E-82BE-4D4A-9302-B6BAD89D1B77}" dt="2023-06-15T07:36:05.013" v="9" actId="1076"/>
        <pc:sldMkLst>
          <pc:docMk/>
          <pc:sldMk cId="660526435" sldId="259"/>
        </pc:sldMkLst>
        <pc:picChg chg="mod">
          <ac:chgData name="Lukas Heiniger" userId="f579af6b-58c9-4f93-8d2a-406844c03d42" providerId="ADAL" clId="{BB0CD22E-82BE-4D4A-9302-B6BAD89D1B77}" dt="2023-06-15T07:35:51.868" v="5" actId="14100"/>
          <ac:picMkLst>
            <pc:docMk/>
            <pc:sldMk cId="660526435" sldId="259"/>
            <ac:picMk id="5" creationId="{17171448-5782-FA08-1C46-4AA8E71B6C07}"/>
          </ac:picMkLst>
        </pc:picChg>
        <pc:picChg chg="mod">
          <ac:chgData name="Lukas Heiniger" userId="f579af6b-58c9-4f93-8d2a-406844c03d42" providerId="ADAL" clId="{BB0CD22E-82BE-4D4A-9302-B6BAD89D1B77}" dt="2023-06-15T07:35:59.267" v="7" actId="14100"/>
          <ac:picMkLst>
            <pc:docMk/>
            <pc:sldMk cId="660526435" sldId="259"/>
            <ac:picMk id="7" creationId="{C2CEA840-3553-88D6-E32D-E45113E3A585}"/>
          </ac:picMkLst>
        </pc:picChg>
        <pc:picChg chg="mod">
          <ac:chgData name="Lukas Heiniger" userId="f579af6b-58c9-4f93-8d2a-406844c03d42" providerId="ADAL" clId="{BB0CD22E-82BE-4D4A-9302-B6BAD89D1B77}" dt="2023-06-15T07:36:05.013" v="9" actId="1076"/>
          <ac:picMkLst>
            <pc:docMk/>
            <pc:sldMk cId="660526435" sldId="259"/>
            <ac:picMk id="8" creationId="{4A48D3E2-1F5C-72A4-69CE-7668C6A42E7E}"/>
          </ac:picMkLst>
        </pc:picChg>
      </pc:sldChg>
      <pc:sldChg chg="addSp delSp modSp mod modAnim">
        <pc:chgData name="Lukas Heiniger" userId="f579af6b-58c9-4f93-8d2a-406844c03d42" providerId="ADAL" clId="{BB0CD22E-82BE-4D4A-9302-B6BAD89D1B77}" dt="2023-06-21T17:26:44.635" v="11"/>
        <pc:sldMkLst>
          <pc:docMk/>
          <pc:sldMk cId="198443460" sldId="262"/>
        </pc:sldMkLst>
        <pc:spChg chg="add del mod">
          <ac:chgData name="Lukas Heiniger" userId="f579af6b-58c9-4f93-8d2a-406844c03d42" providerId="ADAL" clId="{BB0CD22E-82BE-4D4A-9302-B6BAD89D1B77}" dt="2023-06-21T17:26:44.635" v="11"/>
          <ac:spMkLst>
            <pc:docMk/>
            <pc:sldMk cId="198443460" sldId="262"/>
            <ac:spMk id="4" creationId="{A2CD98A3-E75C-F540-77B4-A1CFCCB36890}"/>
          </ac:spMkLst>
        </pc:spChg>
        <pc:picChg chg="del mod">
          <ac:chgData name="Lukas Heiniger" userId="f579af6b-58c9-4f93-8d2a-406844c03d42" providerId="ADAL" clId="{BB0CD22E-82BE-4D4A-9302-B6BAD89D1B77}" dt="2023-06-21T17:13:57.276" v="10" actId="478"/>
          <ac:picMkLst>
            <pc:docMk/>
            <pc:sldMk cId="198443460" sldId="262"/>
            <ac:picMk id="5" creationId="{718E053B-D0E8-8984-2964-6D588D6E2301}"/>
          </ac:picMkLst>
        </pc:picChg>
        <pc:picChg chg="add mod">
          <ac:chgData name="Lukas Heiniger" userId="f579af6b-58c9-4f93-8d2a-406844c03d42" providerId="ADAL" clId="{BB0CD22E-82BE-4D4A-9302-B6BAD89D1B77}" dt="2023-06-21T17:26:44.635" v="11"/>
          <ac:picMkLst>
            <pc:docMk/>
            <pc:sldMk cId="198443460" sldId="262"/>
            <ac:picMk id="6" creationId="{F3B46A70-D3FE-9BE2-4699-BE07B3D8F9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71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281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5339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973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2020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466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1678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8488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232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952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420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822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7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384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584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528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837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C12A10F-3DAA-48CE-A76C-E39C6F2276F5}" type="datetimeFigureOut">
              <a:rPr lang="de-CH" smtClean="0"/>
              <a:t>21.06.2023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8AE91-099E-44E7-8E73-B1B2BD7EE1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0987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3AD2-B0F6-849A-1164-5EBDA16AE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 Grid Layout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BBB2F1-621F-AEBB-DA70-AE15E773D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Made </a:t>
            </a:r>
            <a:r>
              <a:rPr lang="de-CH" dirty="0" err="1"/>
              <a:t>by</a:t>
            </a:r>
            <a:r>
              <a:rPr lang="de-CH" dirty="0"/>
              <a:t> Lukas &amp; Brandon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40B1D0F-3923-27FE-083F-491DC076302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2337CF-E272-8758-5132-17ED1082501E}"/>
              </a:ext>
            </a:extLst>
          </p:cNvPr>
          <p:cNvSpPr txBox="1"/>
          <p:nvPr/>
        </p:nvSpPr>
        <p:spPr>
          <a:xfrm>
            <a:off x="3047238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142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E5B2E8-6868-6E9D-68B7-A7A7A2BCC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Was </a:t>
            </a:r>
            <a:r>
              <a:rPr lang="en-US" b="1" dirty="0" err="1"/>
              <a:t>ist</a:t>
            </a:r>
            <a:r>
              <a:rPr lang="en-US" b="1" dirty="0"/>
              <a:t> Grid-Layout?</a:t>
            </a:r>
          </a:p>
          <a:p>
            <a:r>
              <a:rPr lang="en-US" b="1" dirty="0" err="1"/>
              <a:t>Erstellen</a:t>
            </a:r>
            <a:r>
              <a:rPr lang="en-US" b="1" dirty="0"/>
              <a:t> von Grid</a:t>
            </a:r>
          </a:p>
          <a:p>
            <a:r>
              <a:rPr lang="en-US" b="1" dirty="0"/>
              <a:t>Responsive Grids</a:t>
            </a:r>
          </a:p>
          <a:p>
            <a:r>
              <a:rPr lang="en-US" b="1"/>
              <a:t>Beispiel</a:t>
            </a:r>
            <a:endParaRPr lang="en-US" b="1" dirty="0"/>
          </a:p>
          <a:p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319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B7975D-FAF0-E1AB-3920-4D5CD2A6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Was ist </a:t>
            </a:r>
            <a:r>
              <a:rPr lang="de-CH" b="1" dirty="0" err="1"/>
              <a:t>Grid</a:t>
            </a:r>
            <a:r>
              <a:rPr lang="de-CH" b="1" dirty="0"/>
              <a:t>-Layout?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75429F-4304-AD20-D997-95034792F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Webentwicklung</a:t>
            </a:r>
          </a:p>
          <a:p>
            <a:r>
              <a:rPr lang="de-CH" dirty="0"/>
              <a:t>Tool der grafischen Anordnung</a:t>
            </a:r>
          </a:p>
          <a:p>
            <a:r>
              <a:rPr lang="de-CH" dirty="0"/>
              <a:t>2D Raster- horizontal/vertikal</a:t>
            </a:r>
          </a:p>
          <a:p>
            <a:r>
              <a:rPr lang="de-CH" dirty="0"/>
              <a:t>Ausrichtung</a:t>
            </a:r>
          </a:p>
          <a:p>
            <a:r>
              <a:rPr lang="de-CH" dirty="0"/>
              <a:t>CSS = leicht erlernen</a:t>
            </a:r>
          </a:p>
        </p:txBody>
      </p:sp>
    </p:spTree>
    <p:extLst>
      <p:ext uri="{BB962C8B-B14F-4D97-AF65-F5344CB8AC3E}">
        <p14:creationId xmlns:p14="http://schemas.microsoft.com/office/powerpoint/2010/main" val="144514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E9384-29EA-149B-31B2-B9CC8A01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de-CH" b="1"/>
              <a:t>Erstellen von Grid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CEA840-3553-88D6-E32D-E45113E3A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370" y="4150658"/>
            <a:ext cx="5185387" cy="1201910"/>
          </a:xfrm>
          <a:prstGeom prst="rect">
            <a:avLst/>
          </a:prstGeom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F7143-555A-09C4-64D7-C60BD4E0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de-CH"/>
              <a:t>Zeilen &amp; Spalten definieren</a:t>
            </a:r>
          </a:p>
          <a:p>
            <a:r>
              <a:rPr lang="de-CH"/>
              <a:t>grid-row &amp; grid-column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171448-5782-FA08-1C46-4AA8E71B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90" y="1506901"/>
            <a:ext cx="5120667" cy="2229572"/>
          </a:xfrm>
          <a:prstGeom prst="rect">
            <a:avLst/>
          </a:prstGeom>
          <a:effectLst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A48D3E2-1F5C-72A4-69CE-7668C6A42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74" y="3312298"/>
            <a:ext cx="4165146" cy="5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2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96B31-6285-A2A6-FD1C-02780A6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  <a:endParaRPr lang="de-CH" dirty="0"/>
          </a:p>
        </p:txBody>
      </p:sp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F3B46A70-D3FE-9BE2-4699-BE07B3D8F9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19844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FA5A5-3639-52DB-A852-39C38F6A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7DCB22-5982-FE6E-E615-1485C2F29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Hervorragendes Tool</a:t>
            </a:r>
          </a:p>
          <a:p>
            <a:r>
              <a:rPr lang="de-CH" dirty="0"/>
              <a:t>Layouts</a:t>
            </a:r>
          </a:p>
          <a:p>
            <a:r>
              <a:rPr lang="de-CH" dirty="0"/>
              <a:t>Einfach zu lernen</a:t>
            </a:r>
          </a:p>
          <a:p>
            <a:r>
              <a:rPr lang="de-CH" dirty="0"/>
              <a:t>Flexibilität &amp; Anpassung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39774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59</Words>
  <Application>Microsoft Office PowerPoint</Application>
  <PresentationFormat>Breitbild</PresentationFormat>
  <Paragraphs>22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CSS Grid Layout</vt:lpstr>
      <vt:lpstr>PowerPoint-Präsentation</vt:lpstr>
      <vt:lpstr>Was ist Grid-Layout?</vt:lpstr>
      <vt:lpstr>Erstellen von Grid</vt:lpstr>
      <vt:lpstr>Beispiel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Grid Layout</dc:title>
  <dc:creator>Brandon Spaqi</dc:creator>
  <cp:lastModifiedBy>Lukas Heiniger</cp:lastModifiedBy>
  <cp:revision>2</cp:revision>
  <dcterms:created xsi:type="dcterms:W3CDTF">2023-06-14T17:17:38Z</dcterms:created>
  <dcterms:modified xsi:type="dcterms:W3CDTF">2023-06-21T17:26:50Z</dcterms:modified>
</cp:coreProperties>
</file>